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64" r:id="rId4"/>
    <p:sldId id="257" r:id="rId5"/>
    <p:sldId id="259" r:id="rId6"/>
    <p:sldId id="266" r:id="rId7"/>
    <p:sldId id="258" r:id="rId8"/>
    <p:sldId id="263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4432B-244F-4731-B3B4-85586FF520EB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F509-DA42-419B-8444-831CB71714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600200"/>
            <a:ext cx="5105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	    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ixbv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ivbx</a:t>
            </a:r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2400" dirty="0" smtClean="0">
                <a:latin typeface="SutonnyMJ" pitchFamily="2" charset="0"/>
                <a:cs typeface="SutonnyMJ" pitchFamily="2" charset="0"/>
              </a:rPr>
              <a:t>		 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wkÿK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sz="2400" dirty="0" smtClean="0">
                <a:latin typeface="SutonnyMJ" pitchFamily="2" charset="0"/>
                <a:cs typeface="SutonnyMJ" pitchFamily="2" charset="0"/>
              </a:rPr>
              <a:t>	       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KweinvU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g‡Wj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D”P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we`¨vjq</a:t>
            </a:r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2400" dirty="0" smtClean="0">
                <a:latin typeface="SutonnyMJ" pitchFamily="2" charset="0"/>
                <a:cs typeface="SutonnyMJ" pitchFamily="2" charset="0"/>
              </a:rPr>
              <a:t>	            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KweinvU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bvqvLvjx</a:t>
            </a:r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" name="Picture 4" descr="China ros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124200"/>
            <a:ext cx="3514725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ood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5152" y="533400"/>
            <a:ext cx="4498848" cy="5486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4800" y="60960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SutonnyMJ" pitchFamily="2" charset="0"/>
                <a:cs typeface="SutonnyMJ" pitchFamily="2" charset="0"/>
              </a:rPr>
              <a:t>                                </a:t>
            </a:r>
            <a:r>
              <a:rPr lang="en-US" sz="320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K‡qKwU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wfUvwgb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mg„×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kvK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mewR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djgyj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026" name="Picture 2" descr="C:\Users\acer\Desktop\Content\nutritio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952044"/>
            <a:ext cx="4191000" cy="3117144"/>
          </a:xfrm>
          <a:prstGeom prst="rect">
            <a:avLst/>
          </a:prstGeom>
          <a:noFill/>
        </p:spPr>
      </p:pic>
      <p:pic>
        <p:nvPicPr>
          <p:cNvPr id="5" name="Picture 4" descr="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609600"/>
            <a:ext cx="4343400" cy="2552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2438400"/>
            <a:ext cx="5105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	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		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 6ô †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kÖbx</a:t>
            </a:r>
            <a:endParaRPr lang="en-US" sz="4000" dirty="0" smtClean="0">
              <a:solidFill>
                <a:schemeClr val="accent5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		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welq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:-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weÁvb</a:t>
            </a:r>
            <a:endParaRPr lang="en-US" sz="4000" dirty="0" smtClean="0">
              <a:solidFill>
                <a:schemeClr val="accent5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		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Î‡qv`k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Aa¨vq</a:t>
            </a:r>
            <a:endParaRPr lang="en-US" sz="4000" dirty="0" smtClean="0">
              <a:solidFill>
                <a:schemeClr val="accent5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		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Lv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`¨ I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cywó</a:t>
            </a:r>
            <a:endParaRPr lang="en-US" sz="4000" dirty="0">
              <a:solidFill>
                <a:schemeClr val="accent5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381000"/>
            <a:ext cx="7391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	</a:t>
            </a: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            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GB </a:t>
            </a:r>
            <a:r>
              <a:rPr lang="en-US" sz="4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wkÿv_x©iv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-</a:t>
            </a:r>
          </a:p>
          <a:p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</a:t>
            </a:r>
            <a:r>
              <a:rPr lang="en-US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    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1.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cywó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Rvb‡Z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	    2.mylg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Lv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`¨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e¨vL¨v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	    3.K¨vjwmqv‡gi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cÖ‡qvRbxqZv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Rvb‡Z</a:t>
            </a:r>
            <a:r>
              <a:rPr lang="en-US" sz="32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 	       </a:t>
            </a:r>
            <a:r>
              <a:rPr lang="en-US" sz="3200" dirty="0" err="1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cvi‡e</a:t>
            </a:r>
            <a:endParaRPr lang="en-US" sz="3200" dirty="0" smtClean="0">
              <a:solidFill>
                <a:schemeClr val="accent5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2400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2400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2400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2400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2400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24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533401"/>
            <a:ext cx="5105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*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`¨ KZ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?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*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wZb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h_v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:-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cÖvwUb,kK©iv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‡¯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œn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RvZxq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`¨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* 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cÖvwU‡bi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D`vnib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:-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Wvj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ya.gvQ,`B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kK©ivi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D`vnib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:-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fvZ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,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Avjy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,Mg ,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wPwb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†¯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œn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RvZxq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`¨:-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,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gvLb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00400"/>
            <a:ext cx="2895600" cy="1847850"/>
          </a:xfrm>
          <a:prstGeom prst="rect">
            <a:avLst/>
          </a:prstGeom>
        </p:spPr>
      </p:pic>
      <p:pic>
        <p:nvPicPr>
          <p:cNvPr id="5" name="Picture 4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5010150"/>
            <a:ext cx="3581400" cy="1847850"/>
          </a:xfrm>
          <a:prstGeom prst="rect">
            <a:avLst/>
          </a:prstGeom>
        </p:spPr>
      </p:pic>
      <p:pic>
        <p:nvPicPr>
          <p:cNvPr id="6" name="Picture 5" descr="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3200400"/>
            <a:ext cx="2514600" cy="182880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5124450"/>
            <a:ext cx="2590800" cy="1733550"/>
          </a:xfrm>
          <a:prstGeom prst="rect">
            <a:avLst/>
          </a:prstGeom>
        </p:spPr>
      </p:pic>
      <p:pic>
        <p:nvPicPr>
          <p:cNvPr id="8" name="Picture 7" descr="1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5162550"/>
            <a:ext cx="2686050" cy="1695450"/>
          </a:xfrm>
          <a:prstGeom prst="rect">
            <a:avLst/>
          </a:prstGeom>
        </p:spPr>
      </p:pic>
      <p:pic>
        <p:nvPicPr>
          <p:cNvPr id="9" name="Picture 8" descr="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91200" y="3200400"/>
            <a:ext cx="32766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743200"/>
            <a:ext cx="4114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</a:t>
            </a:r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* ‡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Zvgvi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GjvKvq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cvIqv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hvq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Ggb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me Kg K¨vjwihy³ I †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ewk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K¨vjwihy³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Lvev‡ii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bgybv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ZvwjKvi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PvU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‰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Zwi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Ki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 |</a:t>
            </a:r>
            <a:endParaRPr lang="en-US" sz="2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1447800"/>
            <a:ext cx="1943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`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jxq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: 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752600"/>
            <a:ext cx="5638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*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K‡qKwU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kK©iv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RvZxq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Lv‡`¨i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ej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2400" dirty="0" smtClean="0">
                <a:latin typeface="SutonnyMJ" pitchFamily="2" charset="0"/>
                <a:cs typeface="SutonnyMJ" pitchFamily="2" charset="0"/>
              </a:rPr>
              <a:t>	*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K‡qKwU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cÖvwUb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RvZxq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Lv‡`¨i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ej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2400" dirty="0" smtClean="0">
                <a:latin typeface="SutonnyMJ" pitchFamily="2" charset="0"/>
                <a:cs typeface="SutonnyMJ" pitchFamily="2" charset="0"/>
              </a:rPr>
              <a:t>	* †¯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œn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RvZxq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Lv‡`¨i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ej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86200" y="914400"/>
            <a:ext cx="14991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gyj¨vqb</a:t>
            </a:r>
            <a:endParaRPr lang="en-US" sz="4400" dirty="0" smtClean="0">
              <a:solidFill>
                <a:srgbClr val="0070C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590800"/>
            <a:ext cx="6477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	</a:t>
            </a:r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	   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1.Av‡qvwW‡bi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Afv‡e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ivM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wjL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2800" dirty="0" smtClean="0">
                <a:latin typeface="SutonnyMJ" pitchFamily="2" charset="0"/>
                <a:cs typeface="SutonnyMJ" pitchFamily="2" charset="0"/>
              </a:rPr>
              <a:t>	   2.Avgiv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Lvevi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LvB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†Kb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wjL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2800" dirty="0" smtClean="0">
                <a:latin typeface="SutonnyMJ" pitchFamily="2" charset="0"/>
                <a:cs typeface="SutonnyMJ" pitchFamily="2" charset="0"/>
              </a:rPr>
              <a:t>	   3.Lv`¨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ZvwjKvq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jŠ‡ni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DcKvwiZv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wjL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2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1143000"/>
            <a:ext cx="21146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evwoi</a:t>
            </a:r>
            <a:r>
              <a:rPr lang="en-US" sz="44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838200"/>
            <a:ext cx="5486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             </a:t>
            </a:r>
            <a:r>
              <a:rPr lang="en-US" sz="4000" dirty="0" err="1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mevB‡K</a:t>
            </a:r>
            <a:r>
              <a:rPr lang="en-US" sz="4000" dirty="0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ab¨ev</a:t>
            </a:r>
            <a:r>
              <a:rPr lang="en-US" sz="4000" dirty="0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`</a:t>
            </a:r>
          </a:p>
          <a:p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endParaRPr lang="en-US" sz="40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 descr="Tre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905000"/>
            <a:ext cx="2371725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82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97</cp:revision>
  <dcterms:created xsi:type="dcterms:W3CDTF">2013-11-28T12:08:47Z</dcterms:created>
  <dcterms:modified xsi:type="dcterms:W3CDTF">2013-12-02T14:55:24Z</dcterms:modified>
</cp:coreProperties>
</file>